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56"/>
  </p:notesMasterIdLst>
  <p:handoutMasterIdLst>
    <p:handoutMasterId r:id="rId57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3D CALC CH 15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2E28B-B082-F667-1042-F373BF00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600" dirty="0"/>
              <a:t>PG 935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AA72C-1F7D-7E6A-F896-27B49D6B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B635A-4787-0A02-7268-DEBBD753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1" y="196900"/>
            <a:ext cx="11641137" cy="61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8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6EFC2-A6B6-F471-9969-469D35968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5B3D4E-2101-AC9C-F767-487A36F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84354-2516-BBA0-8AA9-F4759ADC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48080-10D7-A597-0EF2-576B9A395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1" y="475861"/>
            <a:ext cx="11642802" cy="618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90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1AB0E-6E61-6E23-D2FD-78F0C648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99E1E-602F-71A6-910C-77B3353D3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DFB1B-CD33-9A95-44A4-69C40EEE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7ED26-4802-B38A-BDD2-84467536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9" y="196900"/>
            <a:ext cx="11753461" cy="62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8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68710-CE86-3749-784A-E65E785B5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041DF-5896-6A79-B362-FC050253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2EF4D-FE22-1688-0322-2564FA57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1948C-0BAF-88DE-892E-C72F2AA7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91" y="578172"/>
            <a:ext cx="11450217" cy="60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7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0C612-F457-7293-5758-C1E0566FA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55886-EA93-852D-7BC9-31D1F2CF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A03D0-528B-C4FE-8BB3-B433F61E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D1A15-6193-B9FE-E365-938A34E4A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2" y="279432"/>
            <a:ext cx="11722880" cy="622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6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43ED5-AD2A-E248-3B13-332AD2F7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65D28-BB69-82F4-1B61-C8EE7FD8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1BC88-0530-3FB3-DD78-6AC05FE0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C260D-1CFB-2392-3F16-28F4FEB4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6" y="196900"/>
            <a:ext cx="11728580" cy="62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3FB23-4817-49EB-F971-AE5A3833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983F1F-1ED3-FE81-E774-30D7590E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B9D7D-026E-38C8-D933-80AFC875E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3404A-0E84-AAE6-2933-D3921A57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196900"/>
            <a:ext cx="11996057" cy="6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2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CFDD0-4FC6-4810-DEA5-F3BC5DC6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4F019-406A-980C-A171-4C752D0F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3229D-64CC-2255-13A3-20130F260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A3207-158F-A71D-5802-D31B278C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1" y="485192"/>
            <a:ext cx="11777794" cy="62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7B76D-F2E7-F73D-E85E-0C4A7CDC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4940A-C1BB-B398-056D-D8BBE16B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AABFD-C59F-D02C-71E5-A4BAAE776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A656AF-D1FD-C04B-11BC-BD367E17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" y="287970"/>
            <a:ext cx="11706808" cy="62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4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A906CC-4A4E-54A5-1E20-1430D48B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B58EC-D628-9803-E8D9-CD5D0D69F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6D127-AFCB-26A8-400D-EF7AF0BE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DBD15-FBB5-AAAC-64E4-2CA936B7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457200"/>
            <a:ext cx="11848048" cy="62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3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1BA3D-69A2-25BD-BFA1-B3ACA9CC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10C9-83F9-9FC9-6A69-71968910E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66BCB-7F04-5375-6903-3CA9C542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93D49-AC12-5AB3-94FB-6A1BAF8A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1" y="391887"/>
            <a:ext cx="11800874" cy="62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73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C34FE-3E0C-8B10-2234-6E1E176B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4E7D5-7FA9-6EA4-AB9C-98081C70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4C67-4148-BFAB-C612-EF872DE5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512D6-FBD1-809D-F3BE-54A1DEA8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0" y="513184"/>
            <a:ext cx="11812919" cy="627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05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5AAB6-BCDA-1554-ECBF-38013337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BA352D-FF07-2E8B-406F-1DB66C71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837FE-315C-6AE3-96E9-3B94698D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A9FEA-9E72-8151-07C5-54FFB531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" y="196900"/>
            <a:ext cx="11878234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23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A0E403-BF9A-22AE-C5EF-B79BE0CA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BFAFB-30C6-D5DA-626F-4B94E3FC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B01CC-EEE6-D74D-AC98-8E7D807E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6A9EF-96FB-EC52-2581-E2271CFE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196900"/>
            <a:ext cx="11878234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99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1165C5-425C-8339-F5A4-844321EF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82C4E-4B2D-FF0B-9564-888F2B8C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EA61B-C317-1BDB-167B-4C16EC63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24D55-0374-A1BE-213F-B56DEFF3E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196900"/>
            <a:ext cx="11878235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45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35189-CDFD-47A8-42F9-AD0A9CA36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2BEDD-7886-1C15-50DE-07D46B37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C345D-18EA-B126-0396-C301D2EC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67144-A696-F496-E33A-0035BC442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3099"/>
            <a:ext cx="11734800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7071C-AA13-85FD-FFFB-B902AEBB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114AE-E826-524B-F749-C098CA71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1F417-7B5F-8F26-D61E-3F633573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B1602-CF4F-815F-39AB-8D51EBC7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3" y="196900"/>
            <a:ext cx="11748183" cy="62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0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C13387-5B27-5F85-1C63-96967CC9F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BC92B-3B2A-0676-C29C-FA59B03D1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57C03-9D4D-E548-49E3-3CD361D2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B0F2F-3EBB-990D-248B-402063D7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196900"/>
            <a:ext cx="11878235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51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1541E5-F26C-9FFD-6837-9DB7E8E5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249C6-8077-BF95-8FF7-CB0F7E70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C977-31ED-7DDF-9B09-98E5370D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F002C-73F0-02D2-0D9F-422CF48D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2" y="196900"/>
            <a:ext cx="11607677" cy="616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94559-A49F-950D-9E74-59627B81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DB402-0994-BA6E-16D4-C956DFFA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E5C27-1832-40AC-2B5A-0668925B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9F72C-4627-4390-C579-4476E6392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8" y="196900"/>
            <a:ext cx="11878234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7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BAE86-07AF-1F79-B62B-283D1E48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37CA5-92B9-0891-B1B0-64F40352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B10D2-3E7D-B6CA-62AA-6B053653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56651-CF18-B16D-AD1A-9BF730CE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" y="278057"/>
            <a:ext cx="11725469" cy="62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94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DB473-3326-AF43-615A-BE09ABB48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86F3C-190B-CAD2-1C42-3B3C30DD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8E576-B16B-25E0-FD90-A51F3B8D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BCEAD-D2AF-3076-729A-F86F1724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6" y="382376"/>
            <a:ext cx="11818774" cy="62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1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50D8C-6716-1987-E2A9-96F1B6C0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0229B-7767-01E6-F449-6F9B4ED2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B4C97-262C-07CD-7AB2-46A6ADA4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14D1B-2207-A4D1-B560-66E9099F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5" y="129850"/>
            <a:ext cx="12004445" cy="63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7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D43D2B-21C2-6724-A187-688AABEF3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92322-C4E6-7D0B-0454-876D5390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3796B-AD58-7CC4-4E87-6BFA1758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FDC29-D9C8-3A59-70D8-89B8D184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6" y="128583"/>
            <a:ext cx="11868183" cy="630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92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D3E14F-8572-5ADC-9943-B80CFF408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AEE9C-4EE9-E287-BA2F-5DC3DE37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506A4-6A61-3A4C-D4E5-EC94B12B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3A850-43EE-6123-F208-85DF6CC8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2" y="196900"/>
            <a:ext cx="11878234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77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4E0F5-1996-62AD-DFA1-E264AEE0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C6661-896F-42CB-C2CD-7EAAB76DB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6704E-8536-3AF6-F59C-7502F1D5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C607F-089E-2807-83C2-325D7833D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134307"/>
            <a:ext cx="11996057" cy="6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A3AC9-1ECF-13E0-FE4E-E26BAAAC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9CE1A-A884-7828-DA5D-5FCE6EE8E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F4C56-8D2F-4680-7DB5-20C0F293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2198D-97AA-6E8C-75E7-CB976201F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5" y="193789"/>
            <a:ext cx="11884090" cy="63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9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3FD26-7971-E899-703D-BC57096CC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AF989-51A3-6AE9-9790-A6C80C76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899F0-C8CE-DF85-921A-062CE839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C7016-10A2-F39E-FF6D-D1E035E8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" y="196900"/>
            <a:ext cx="11878234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8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17C5B-0386-4598-4192-CD40FDCE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3D3483-5292-FFBD-F58D-E2AF54908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063CE-CF95-E622-84D6-B1D3B4A7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EA123-2E37-4E38-0A94-C9DF6ACE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1" y="196899"/>
            <a:ext cx="11713056" cy="62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88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CC1467-2AA3-6DC4-25D2-AFA78C5FE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0C1EC-86CD-D3E3-2D4E-EB58B285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52876-547D-D9CF-BE8B-EC0686831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9CBD7-DF73-476D-5D06-F51A8BB0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1" y="196900"/>
            <a:ext cx="11554986" cy="61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5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358758-8BF1-F44F-06C9-EAA3B09B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8DAAF-85C0-7F20-9351-E878D71B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25BB1-88CC-1C8A-E332-CF20678D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2F2F0-D443-14EB-6856-C6D6C1D42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96900"/>
            <a:ext cx="11730621" cy="62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77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8B283-AF84-4652-A62C-013E1F98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EB12F-949B-9DCD-AC32-ACF81370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E3E5-990B-2F12-F2E0-A54EAFC0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05869-F506-9A81-01D4-D8DA7114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325259"/>
            <a:ext cx="11781453" cy="625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AB141-2248-4F3E-A40B-E084CE3F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E15A9-6AC8-49C6-2B65-EB8B2358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FA861-0694-A73D-3DE2-F3EA119D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EA1D4-FDE3-FB91-C2F5-E03A345E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4" y="196900"/>
            <a:ext cx="11878234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57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BF28A-9FA5-BA66-8B6B-75F07620C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F7080-DA1A-0887-A3F0-B3F9D648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EE176-445F-70AE-FB4C-602392E5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FC671-9DE4-C2E1-78F8-807DCAA2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" y="362548"/>
            <a:ext cx="11856098" cy="629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73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9A6057-68AB-3DF9-AC64-5DF9622D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9B895-4DED-6C41-D9B9-802E7600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B525-6F2C-C792-0E14-A2FCCADA5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A6D94-57C9-0290-9266-099199E8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" y="203703"/>
            <a:ext cx="11865429" cy="630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86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16E4A8-93AA-8F85-D53D-26FC7CBBB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AEBD9-B226-32D0-0A42-4665E90CD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411C8-EAE3-5B5C-3AFA-BFFE82B7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80FC9-C5B6-82A4-3288-09A3D98B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" y="196900"/>
            <a:ext cx="11744131" cy="62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8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2C831-EAD6-A14E-E227-A8886911E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398ED-F425-E624-190D-145B4238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E0B87-2E43-F48E-8586-2C919C8CE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616FB-1454-5304-41F9-D02CF867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9" y="196900"/>
            <a:ext cx="11753461" cy="62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92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0E01E-1637-DB57-7388-7F2EFBC1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D46AE-B937-9E74-4D22-221670D9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CEA0A-546C-4D69-30E4-315FA8DF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D93F9-B9EE-BEBF-C60E-F1951199F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5" y="196900"/>
            <a:ext cx="11641137" cy="61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75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72CAE-9C05-3D8C-F56F-47E6039BC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4CF00-B438-3988-3214-A1A62B6E4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8B1AC-AC2D-42FD-612A-56B88AED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8835E-6F46-CDCB-9898-B62A5CC9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0" y="253272"/>
            <a:ext cx="11772122" cy="62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15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A2468-4E72-C951-8953-73400B22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1D809-BE5E-3BEE-93EC-B3D8F305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28E3B-2755-311B-D1AB-0E5E30CE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332AC-45A2-B7C9-5D51-1D08C451A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196900"/>
            <a:ext cx="11333584" cy="602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05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09163D-2269-BCA6-1A47-FE6D46F1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1CF41-138C-0D36-7892-AB1E5AFF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338B4-B6D8-838B-AC01-C07D1428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2818A-5251-D240-18BD-1777D8617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" y="196900"/>
            <a:ext cx="11482873" cy="61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29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DAE0E-1265-0D44-28F0-B4C7588D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1F892-70F4-6F95-48DD-B9BCD697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84B69-7772-98A9-7090-98937A28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42D65-0E76-1EC2-A142-8392A38C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6" y="196900"/>
            <a:ext cx="11445551" cy="60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57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F7E6B-77F0-4FD4-B090-F61C969D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43659-47CC-F540-A650-2EC3A0CC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81501-4A3D-1942-3F99-A67A90E6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F16D0-5FEB-9A4A-C214-F924F092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" y="196900"/>
            <a:ext cx="11846767" cy="62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8F9BC-5095-5169-7715-88EEF421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FF7793-4EC4-2193-8C6A-0099D4CD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F36AC-91D7-D612-2E86-A281EEFE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7E063-B1CB-1F17-4501-EA3FAC2E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0" y="196900"/>
            <a:ext cx="11878234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34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8B566-E97C-F841-5A98-095616EBE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55F65-63F6-77E5-D493-3704813C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CA419-A05D-4E87-5003-548024AD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218CB-128C-6E13-FC01-FFBF4BB3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" y="282202"/>
            <a:ext cx="11846767" cy="62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70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C988F-0A0F-46B9-D22B-D1D250CEB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EECB1-5A73-36AE-A6D9-9FB0CFE21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8ABB8-5FBB-F418-2ED6-621FA612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8D8D4-0F2D-EC76-BB9B-DFBE7576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" y="196900"/>
            <a:ext cx="11784562" cy="626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1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51FC8F-3E22-3CD1-24D6-8A47C698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E407F-96B3-EA44-A15D-6795396C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4BD2C-F2F6-753C-340A-7EF63D87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FC0F2-F3ED-3223-2AF0-8C12A8D7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96900"/>
            <a:ext cx="11930743" cy="63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2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74D6A5-20EB-07DA-AEE4-A1026D23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27A79-C94D-3D91-CDA8-8DE606B3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D022C-C8BB-5002-5378-9D7AFA36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F9304-74F5-6B72-ACC6-FD949B64F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149177"/>
            <a:ext cx="11968065" cy="63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67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C9C34F-612A-1258-6C7F-1B7F2BBF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7796B-BF45-24DF-5C74-D2DA641B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CF10-C7E5-5D93-E655-FE81DA86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4D792-056E-CF3D-D6B0-E6EC4AF7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" y="229557"/>
            <a:ext cx="11816762" cy="62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7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684659-DBFF-6692-BF93-7E0761094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62C1C-4E4F-565A-B05C-192C924A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DB6CE-A19A-8B29-B9D9-928AF8F6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B41A4-6D68-5BF5-BEA3-7613A3ED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342496"/>
            <a:ext cx="11604172" cy="61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5560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{43C73E79-AA42-4158-AD53-9D171896AB25}tf33713516_win32</Template>
  <TotalTime>65</TotalTime>
  <Words>500</Words>
  <Application>Microsoft Office PowerPoint</Application>
  <PresentationFormat>Widescreen</PresentationFormat>
  <Paragraphs>152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Gill Sans MT</vt:lpstr>
      <vt:lpstr>Walbaum Display</vt:lpstr>
      <vt:lpstr>3DFloatVTI</vt:lpstr>
      <vt:lpstr>3D CALC CH 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CALC CH 15</dc:title>
  <dc:creator>Charles Seager</dc:creator>
  <cp:lastModifiedBy>Charles Seager</cp:lastModifiedBy>
  <cp:revision>1</cp:revision>
  <dcterms:created xsi:type="dcterms:W3CDTF">2022-12-05T01:27:06Z</dcterms:created>
  <dcterms:modified xsi:type="dcterms:W3CDTF">2022-12-05T02:32:53Z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